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4"/>
  </p:normalViewPr>
  <p:slideViewPr>
    <p:cSldViewPr snapToGrid="0">
      <p:cViewPr varScale="1">
        <p:scale>
          <a:sx n="106" d="100"/>
          <a:sy n="106" d="100"/>
        </p:scale>
        <p:origin x="792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87445-4F0F-5242-8FC2-BE2E6017F373}" type="datetimeFigureOut">
              <a:rPr lang="en-US" smtClean="0"/>
              <a:t>4/26/24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35BAE-5FDF-0E48-82FA-5CDABACF9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789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C35BAE-5FDF-0E48-82FA-5CDABACF9E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91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ACB90-8BF4-281C-C9F4-1F0666DE6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D228B-A9A6-866E-5126-51FC006C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27325-F4DC-FE39-08FD-7A7AD075D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9F4644-919F-9DE3-EBDD-981912D3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D085D-7B2B-DE43-D230-07420B9C0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879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9E8D5-B272-22DA-0BFE-8A3B0ADF6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39DA8D-020E-13A4-FC57-D207A146F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38657-47FC-002E-BB55-9DB5FAB10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4913C-BA88-9AC0-2C51-A8BB01ADC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4E1A7-6E16-2374-D421-0E3E45C39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34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9A7DD3-2241-B123-FA38-C9159FA7AD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6CBB6B-9EC7-F596-13E3-B373BFAC12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BC935-9D6B-EC52-58C2-FB551A8C9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20BC1-CA91-5858-6134-C8732F8CD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8775F-CCCC-4564-DA4D-80F90E7E2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57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AC16A-4B34-6792-ED11-9A0D79E82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8ADAC-EC8C-96CD-DE90-30745D33A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C5976-80EB-0C8C-6166-E01835E2B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FC712-DE5D-D9DC-823F-63DC7B0F5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572A1-0F5C-112A-7F51-D81633F44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30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1DC52-88B8-35F2-1F21-755A46E58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26677-4755-C9CF-303E-18E06D710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39792-5E48-E9F7-F921-5F940B33D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D23D2-2DB0-A370-B6E1-5B2A097DA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90626-6FB4-D49A-66DF-2EDED6F35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849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76C9C-3333-BAD5-9F3C-30B5679D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B41A6-19B0-FDBA-5C84-08E0EA5062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2F137-F567-A54B-21B2-46884147F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8BF43-B4E5-160C-81B8-B62188EB9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7A50F9-1B62-2E2D-6681-FFBCE75D6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45C098-D67A-CD58-1B06-8A7535689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17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353DD-0288-2DCB-3EFD-64BE4CB39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6A377-D56E-9D5B-94CE-BB7C85BFD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2B5DA2-8779-B188-1FE5-F6EE9319F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F99E9-7508-8D84-8391-2243EEC57B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585617-3A77-7FBD-3392-74D7A70CE7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E87659-0318-0F60-1C6D-1057F20FA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AEE03D-4828-2401-B1C1-36A4DDB2E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A38BA0-60E1-A000-F302-4E91ABE23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92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704F7-BC12-06CF-0961-C25CA31D9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0550F-FFE9-B293-37AA-7DD300A2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CB95A4-6BC2-3535-23D4-05DED075B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675884-D355-ECFB-F036-4FAC86925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451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15DD70-97B3-A5DE-E3B7-FAC22727E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B98C25-F9F3-717F-D217-80B6376FD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1C48F-0542-92AE-7039-E253EF615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63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FFA29-644A-AFBD-7FD2-4C9B7650D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91F37-3BD2-BEC2-6129-36C778CE6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DB004-A0CC-6F2B-093A-38D429CF1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AE907-67F9-1E54-0967-3C2DE2426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2D279-9985-0DBA-4034-A56F2DC41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E9202-F55F-639F-B552-5B25F1B2A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19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35E1-6548-852C-F5C7-F151E5CBE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43AF71-2FC9-BA29-5E60-BF5CCCBDDC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6A8779-CF8A-1F72-0C39-A1AC1305F6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F72213-CFAF-CF12-B242-516FE638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44596B-C450-99B9-EBD0-FC0950749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BBBA1-557B-F86F-61D1-C4C1C2CA5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302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ACDA0A-4A55-9970-63B0-707C06866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C1EB5-71BA-7319-86A6-3B1ECFE89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C85D2-09AE-CE2F-6DE7-9ACBC5BF7F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23DFBD-9EAA-9F48-9E0F-877C7FCFA0A9}" type="datetimeFigureOut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AD405-EB71-2979-C2AC-E7478CD291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53B2E-8BF0-D2E3-B590-5A8410124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F7C80F-F8CF-BE46-BCA5-62A994E4D7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68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hyperlink" Target="https://pngimg.com/download/92614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hyperlink" Target="https://openclipart.org/detail/10792/calendar-by-hawk88" TargetMode="External"/><Relationship Id="rId5" Type="http://schemas.openxmlformats.org/officeDocument/2006/relationships/image" Target="../media/image2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 scaling="25"/>
                    </a14:imgEffect>
                  </a14:imgLayer>
                </a14:imgProps>
              </a:ext>
            </a:extLst>
          </a:blip>
          <a:srcRect/>
          <a:stretch>
            <a:fillRect t="-47000" r="-2000" b="-4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dding Google Calendar to a dashboard - no code required - Jestor">
            <a:extLst>
              <a:ext uri="{FF2B5EF4-FFF2-40B4-BE49-F238E27FC236}">
                <a16:creationId xmlns:a16="http://schemas.microsoft.com/office/drawing/2014/main" id="{C008DA14-6AA3-FC79-3D6E-7EACAE00AE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3" t="73294" r="15807" b="5520"/>
          <a:stretch/>
        </p:blipFill>
        <p:spPr bwMode="auto">
          <a:xfrm>
            <a:off x="8542123" y="4229195"/>
            <a:ext cx="2447738" cy="467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3C0956-A038-9A78-1B60-E9E525760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93949"/>
            <a:ext cx="9144000" cy="2387600"/>
          </a:xfrm>
          <a:noFill/>
        </p:spPr>
        <p:txBody>
          <a:bodyPr/>
          <a:lstStyle/>
          <a:p>
            <a:r>
              <a:rPr lang="en-US" b="1" u="sng" dirty="0">
                <a:ln w="9525">
                  <a:solidFill>
                    <a:srgbClr val="C0000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Chick-fil-A Lakepoint</a:t>
            </a:r>
            <a:br>
              <a:rPr lang="en-US" b="1" dirty="0">
                <a:ln w="9525">
                  <a:solidFill>
                    <a:srgbClr val="C0000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b="1" u="sng" dirty="0">
                <a:ln w="9525">
                  <a:solidFill>
                    <a:srgbClr val="C0000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Event Scrape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EF9A76-373E-1387-ED96-AF694C7C1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2499" y="2109644"/>
            <a:ext cx="9144000" cy="1655762"/>
          </a:xfrm>
        </p:spPr>
        <p:txBody>
          <a:bodyPr/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By Josh Madrigal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1EB26C8-93B9-42A5-7659-E8BD0D142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3451" y="2392722"/>
            <a:ext cx="1780070" cy="1780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5EFE897-CEAB-3BB5-0017-0AD6D0D0DF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987" y="2510542"/>
            <a:ext cx="1438604" cy="1563700"/>
          </a:xfrm>
          <a:prstGeom prst="rect">
            <a:avLst/>
          </a:prstGeom>
        </p:spPr>
      </p:pic>
      <p:pic>
        <p:nvPicPr>
          <p:cNvPr id="1040" name="Picture 16" descr="Home - LakePoint Sports">
            <a:extLst>
              <a:ext uri="{FF2B5EF4-FFF2-40B4-BE49-F238E27FC236}">
                <a16:creationId xmlns:a16="http://schemas.microsoft.com/office/drawing/2014/main" id="{3836DF81-B7BA-B29E-6C26-F9874D13A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29"/>
          <a:stretch/>
        </p:blipFill>
        <p:spPr bwMode="auto">
          <a:xfrm>
            <a:off x="445541" y="4000865"/>
            <a:ext cx="3043010" cy="77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 descr="A calendar with numbers and a red number on it&#10;&#10;Description automatically generated">
            <a:extLst>
              <a:ext uri="{FF2B5EF4-FFF2-40B4-BE49-F238E27FC236}">
                <a16:creationId xmlns:a16="http://schemas.microsoft.com/office/drawing/2014/main" id="{10D24BB7-5376-F060-D433-EAC0EE02CFAB}"/>
              </a:ext>
            </a:extLst>
          </p:cNvPr>
          <p:cNvPicPr>
            <a:picLocks noChangeAspect="1"/>
          </p:cNvPicPr>
          <p:nvPr/>
        </p:nvPicPr>
        <p:blipFill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2079085" y="2614215"/>
            <a:ext cx="1403773" cy="133708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49D2D5E6-EBEB-7881-22D1-9B0F7B7351F0}"/>
              </a:ext>
            </a:extLst>
          </p:cNvPr>
          <p:cNvSpPr txBox="1"/>
          <p:nvPr/>
        </p:nvSpPr>
        <p:spPr>
          <a:xfrm>
            <a:off x="3623218" y="2895519"/>
            <a:ext cx="4685591" cy="255454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75000"/>
                </a:schemeClr>
              </a:gs>
              <a:gs pos="49000">
                <a:schemeClr val="bg1">
                  <a:alpha val="50000"/>
                </a:schemeClr>
              </a:gs>
              <a:gs pos="100000">
                <a:schemeClr val="bg1">
                  <a:shade val="100000"/>
                  <a:satMod val="115000"/>
                  <a:lumMod val="85985"/>
                  <a:alpha val="2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 program designed to scrape the Lakepoint Sports event calendar and transfer it to a Google Calendar for improved visualization and interpretation. Leveraging this program will help management to better forecast expected business for Chick-fil-A Lakepoint.</a:t>
            </a:r>
          </a:p>
        </p:txBody>
      </p:sp>
      <p:pic>
        <p:nvPicPr>
          <p:cNvPr id="6" name="Picture 5" descr="A red arrow pointing down&#10;&#10;Description automatically generated">
            <a:extLst>
              <a:ext uri="{FF2B5EF4-FFF2-40B4-BE49-F238E27FC236}">
                <a16:creationId xmlns:a16="http://schemas.microsoft.com/office/drawing/2014/main" id="{AA1D390D-7547-1C7B-0AFD-2ABD26CDF59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 rot="13715147">
            <a:off x="3484415" y="2959638"/>
            <a:ext cx="4488067" cy="44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297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224</TotalTime>
  <Words>47</Words>
  <Application>Microsoft Macintosh PowerPoint</Application>
  <PresentationFormat>Widescreen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Chick-fil-A Lakepoint Event Scrape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Chick-fil-A Lakepoint Event Scrape</dc:title>
  <dc:creator>Josh Madrigal</dc:creator>
  <cp:lastModifiedBy>Josh Madrigal</cp:lastModifiedBy>
  <cp:revision>1</cp:revision>
  <dcterms:created xsi:type="dcterms:W3CDTF">2024-04-26T22:08:49Z</dcterms:created>
  <dcterms:modified xsi:type="dcterms:W3CDTF">2024-04-27T01:53:06Z</dcterms:modified>
</cp:coreProperties>
</file>

<file path=docProps/thumbnail.jpeg>
</file>